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62" r:id="rId4"/>
    <p:sldId id="260" r:id="rId5"/>
    <p:sldId id="263" r:id="rId6"/>
    <p:sldId id="264" r:id="rId7"/>
    <p:sldId id="269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078" autoAdjust="0"/>
    <p:restoredTop sz="94660"/>
  </p:normalViewPr>
  <p:slideViewPr>
    <p:cSldViewPr>
      <p:cViewPr varScale="1">
        <p:scale>
          <a:sx n="89" d="100"/>
          <a:sy n="89" d="100"/>
        </p:scale>
        <p:origin x="-8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5EBDA-9BBE-4887-9C90-928890207C78}" type="datetimeFigureOut">
              <a:rPr lang="ko-KR" altLang="en-US" smtClean="0"/>
              <a:pPr/>
              <a:t>2008-06-22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41AC4-FC6D-4EB0-A4AE-C4EC9882FF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2008-06-22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downloads/details.aspx?FamilyId=E82EA71D-DA89-42EE-A715-696E3A4873B2&amp;displaylang=e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714480" y="392906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dirty="0" smtClean="0"/>
              <a:t>Microsoft ASP.NET MVP</a:t>
            </a:r>
          </a:p>
          <a:p>
            <a:pPr algn="r"/>
            <a:r>
              <a:rPr lang="ko-KR" altLang="en-US" sz="2400" dirty="0" smtClean="0"/>
              <a:t>엄준일</a:t>
            </a:r>
            <a:endParaRPr lang="en-US" altLang="ko-KR" sz="2400" dirty="0" smtClean="0"/>
          </a:p>
          <a:p>
            <a:pPr algn="r"/>
            <a:r>
              <a:rPr lang="en-US" altLang="ko-KR" sz="2400" dirty="0" smtClean="0"/>
              <a:t>http://blog.powerumc.kr</a:t>
            </a:r>
            <a:endParaRPr lang="ko-KR" altLang="en-US" sz="2400" dirty="0"/>
          </a:p>
        </p:txBody>
      </p:sp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pic>
        <p:nvPicPr>
          <p:cNvPr id="1027" name="Picture 3" descr="VS08_h_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4806950" cy="622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제목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4800" b="1" dirty="0" smtClean="0"/>
              <a:t>Visual Studio </a:t>
            </a:r>
            <a:r>
              <a:rPr lang="ko-KR" altLang="en-US" sz="4800" b="1" dirty="0" smtClean="0"/>
              <a:t>활용 팁</a:t>
            </a:r>
            <a:endParaRPr lang="ko-KR" altLang="en-US" sz="4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2. </a:t>
            </a:r>
            <a:r>
              <a:rPr lang="ko-KR" altLang="en-US" sz="2800" b="1" dirty="0" smtClean="0"/>
              <a:t>편리한 툴 기능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2.3. </a:t>
            </a:r>
            <a:r>
              <a:rPr lang="ko-KR" altLang="en-US" dirty="0" smtClean="0"/>
              <a:t>책갈피 </a:t>
            </a:r>
            <a:r>
              <a:rPr lang="en-US" altLang="ko-KR" dirty="0" smtClean="0"/>
              <a:t>( </a:t>
            </a:r>
            <a:r>
              <a:rPr lang="ko-KR" altLang="en-US" dirty="0" smtClean="0"/>
              <a:t>컨트롤</a:t>
            </a:r>
            <a:r>
              <a:rPr lang="en-US" altLang="ko-KR" dirty="0" smtClean="0"/>
              <a:t>+B,T )</a:t>
            </a:r>
            <a:endParaRPr lang="ko-KR" alt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643182"/>
            <a:ext cx="52292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2. </a:t>
            </a:r>
            <a:r>
              <a:rPr lang="ko-KR" altLang="en-US" sz="2800" b="1" dirty="0" smtClean="0"/>
              <a:t>편리한 툴 기능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2.4. </a:t>
            </a:r>
            <a:r>
              <a:rPr lang="ko-KR" altLang="en-US" dirty="0" smtClean="0"/>
              <a:t>도구 상자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714620"/>
            <a:ext cx="29241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pic>
        <p:nvPicPr>
          <p:cNvPr id="1027" name="Picture 3" descr="VS08_h_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4806950" cy="622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214546" y="2643182"/>
            <a:ext cx="5072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/>
              <a:t>3. </a:t>
            </a:r>
            <a:r>
              <a:rPr lang="ko-KR" altLang="en-US" sz="4400" b="1" dirty="0" smtClean="0"/>
              <a:t>강력한 디버깅</a:t>
            </a:r>
            <a:endParaRPr lang="ko-KR" altLang="en-US" sz="4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3. </a:t>
            </a:r>
            <a:r>
              <a:rPr lang="ko-KR" altLang="en-US" sz="2800" b="1" dirty="0" smtClean="0"/>
              <a:t>강력한 디버깅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3.1 </a:t>
            </a:r>
            <a:r>
              <a:rPr lang="ko-KR" altLang="en-US" dirty="0" smtClean="0"/>
              <a:t>기본적인 디버깅 </a:t>
            </a:r>
            <a:r>
              <a:rPr lang="en-US" altLang="ko-KR" dirty="0" smtClean="0"/>
              <a:t>( F5 ) – </a:t>
            </a:r>
            <a:r>
              <a:rPr lang="ko-KR" altLang="en-US" dirty="0" smtClean="0"/>
              <a:t>솔루션</a:t>
            </a:r>
            <a:r>
              <a:rPr lang="en-US" altLang="ko-KR" dirty="0" smtClean="0"/>
              <a:t> </a:t>
            </a:r>
            <a:r>
              <a:rPr lang="ko-KR" altLang="en-US" dirty="0" smtClean="0"/>
              <a:t>전체 </a:t>
            </a:r>
            <a:r>
              <a:rPr lang="ko-KR" altLang="en-US" dirty="0" err="1" smtClean="0"/>
              <a:t>빌드됨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2285992"/>
            <a:ext cx="77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3.2 </a:t>
            </a:r>
            <a:r>
              <a:rPr lang="ko-KR" altLang="en-US" dirty="0" smtClean="0"/>
              <a:t>새 </a:t>
            </a:r>
            <a:r>
              <a:rPr lang="ko-KR" altLang="en-US" dirty="0" err="1" smtClean="0"/>
              <a:t>인스턴스</a:t>
            </a:r>
            <a:r>
              <a:rPr lang="ko-KR" altLang="en-US" dirty="0" smtClean="0"/>
              <a:t> 시작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하나의 프로젝트만 디버깅 </a:t>
            </a:r>
            <a:r>
              <a:rPr lang="en-US" altLang="ko-KR" dirty="0" smtClean="0"/>
              <a:t>( </a:t>
            </a:r>
            <a:r>
              <a:rPr lang="ko-KR" altLang="en-US" dirty="0" smtClean="0"/>
              <a:t>참조 포함 </a:t>
            </a:r>
            <a:r>
              <a:rPr lang="ko-KR" altLang="en-US" dirty="0" err="1" smtClean="0"/>
              <a:t>빌드</a:t>
            </a:r>
            <a:r>
              <a:rPr lang="ko-KR" altLang="en-US" dirty="0" smtClean="0"/>
              <a:t> </a:t>
            </a:r>
            <a:r>
              <a:rPr lang="en-US" altLang="ko-KR" dirty="0" smtClean="0"/>
              <a:t>) 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857496"/>
            <a:ext cx="52482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3. </a:t>
            </a:r>
            <a:r>
              <a:rPr lang="ko-KR" altLang="en-US" sz="2800" b="1" dirty="0" smtClean="0"/>
              <a:t>강력한 디버깅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3.3 </a:t>
            </a:r>
            <a:r>
              <a:rPr lang="ko-KR" altLang="en-US" dirty="0" smtClean="0"/>
              <a:t>디버깅의 기본</a:t>
            </a:r>
            <a:r>
              <a:rPr lang="en-US" altLang="ko-KR" dirty="0" smtClean="0"/>
              <a:t>! </a:t>
            </a:r>
            <a:r>
              <a:rPr lang="ko-KR" altLang="en-US" dirty="0" smtClean="0"/>
              <a:t>중단점 </a:t>
            </a:r>
            <a:r>
              <a:rPr lang="en-US" altLang="ko-KR" dirty="0" smtClean="0"/>
              <a:t>( F9 )</a:t>
            </a:r>
            <a:endParaRPr lang="ko-KR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428868"/>
            <a:ext cx="462915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3. </a:t>
            </a:r>
            <a:r>
              <a:rPr lang="ko-KR" altLang="en-US" sz="2800" b="1" dirty="0" smtClean="0"/>
              <a:t>강력한 디버깅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3.4. </a:t>
            </a:r>
            <a:r>
              <a:rPr lang="ko-KR" altLang="en-US" dirty="0" err="1" smtClean="0"/>
              <a:t>추적점</a:t>
            </a:r>
            <a:r>
              <a:rPr lang="ko-KR" altLang="en-US" dirty="0" smtClean="0"/>
              <a:t> 삽입 하기</a:t>
            </a:r>
            <a:endParaRPr lang="ko-KR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143116"/>
            <a:ext cx="47053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3. </a:t>
            </a:r>
            <a:r>
              <a:rPr lang="ko-KR" altLang="en-US" sz="2800" b="1" dirty="0" smtClean="0"/>
              <a:t>강력한 디버깅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3.5. </a:t>
            </a:r>
            <a:r>
              <a:rPr lang="ko-KR" altLang="en-US" dirty="0" smtClean="0"/>
              <a:t>디버깅 중 코드 수정하기</a:t>
            </a:r>
            <a:endParaRPr lang="ko-KR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214554"/>
            <a:ext cx="3057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3. </a:t>
            </a:r>
            <a:r>
              <a:rPr lang="ko-KR" altLang="en-US" sz="2800" b="1" dirty="0" smtClean="0"/>
              <a:t>강력한 디버깅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3.6. </a:t>
            </a:r>
            <a:r>
              <a:rPr lang="ko-KR" altLang="en-US" dirty="0" smtClean="0"/>
              <a:t>프로세서 디버깅</a:t>
            </a:r>
            <a:endParaRPr lang="ko-KR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143116"/>
            <a:ext cx="5957875" cy="411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pic>
        <p:nvPicPr>
          <p:cNvPr id="1027" name="Picture 3" descr="VS08_h_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4806950" cy="622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500034" y="2643182"/>
            <a:ext cx="8358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/>
              <a:t>4. </a:t>
            </a:r>
            <a:r>
              <a:rPr lang="ko-KR" altLang="en-US" sz="4400" b="1" dirty="0" smtClean="0"/>
              <a:t>깔끔한 코드 작성하기 노하우</a:t>
            </a:r>
            <a:endParaRPr lang="ko-KR" altLang="en-US" sz="4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4. </a:t>
            </a:r>
            <a:r>
              <a:rPr lang="ko-KR" altLang="en-US" sz="2800" b="1" dirty="0" smtClean="0"/>
              <a:t>깔끔한 코드 작성하기 노하우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4.1. </a:t>
            </a:r>
            <a:r>
              <a:rPr lang="ko-KR" altLang="en-US" dirty="0" smtClean="0"/>
              <a:t>그룹화된 </a:t>
            </a:r>
            <a:r>
              <a:rPr lang="en-US" altLang="ko-KR" dirty="0" smtClean="0"/>
              <a:t>#region 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Depth </a:t>
            </a:r>
            <a:r>
              <a:rPr lang="ko-KR" altLang="en-US" dirty="0" smtClean="0"/>
              <a:t>를 줘라</a:t>
            </a:r>
            <a:endParaRPr lang="ko-KR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069930"/>
            <a:ext cx="3571900" cy="478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071678"/>
            <a:ext cx="37719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오른쪽 화살표 7"/>
          <p:cNvSpPr/>
          <p:nvPr/>
        </p:nvSpPr>
        <p:spPr>
          <a:xfrm>
            <a:off x="3071802" y="4071942"/>
            <a:ext cx="2571768" cy="4286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강의 대상</a:t>
            </a:r>
            <a:endParaRPr lang="ko-KR" alt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1785926"/>
            <a:ext cx="74295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sz="2000" dirty="0" smtClean="0"/>
              <a:t>Visual Studio =</a:t>
            </a:r>
            <a:r>
              <a:rPr lang="ko-KR" altLang="en-US" sz="2000" dirty="0" smtClean="0"/>
              <a:t> 에디터플러스 </a:t>
            </a:r>
            <a:r>
              <a:rPr lang="en-US" altLang="ko-KR" sz="2000" dirty="0" smtClean="0"/>
              <a:t>?</a:t>
            </a:r>
          </a:p>
          <a:p>
            <a:pPr marL="342900" indent="-342900">
              <a:buAutoNum type="arabicPeriod"/>
            </a:pPr>
            <a:endParaRPr lang="en-US" altLang="ko-KR" sz="2000" dirty="0" smtClean="0"/>
          </a:p>
          <a:p>
            <a:pPr marL="342900" indent="-342900">
              <a:buAutoNum type="arabicPeriod"/>
            </a:pPr>
            <a:r>
              <a:rPr lang="en-US" altLang="ko-KR" sz="2000" dirty="0" err="1" smtClean="0"/>
              <a:t>Ctrl+C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또는 </a:t>
            </a:r>
            <a:r>
              <a:rPr lang="en-US" altLang="ko-KR" sz="2000" dirty="0" err="1" smtClean="0"/>
              <a:t>Ctrl+V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만 잘하면 돼</a:t>
            </a:r>
            <a:r>
              <a:rPr lang="en-US" altLang="ko-KR" sz="2000" dirty="0" smtClean="0"/>
              <a:t>!!</a:t>
            </a:r>
          </a:p>
          <a:p>
            <a:pPr marL="342900" indent="-342900">
              <a:buAutoNum type="arabicPeriod"/>
            </a:pPr>
            <a:endParaRPr lang="en-US" altLang="ko-KR" sz="2000" dirty="0" smtClean="0"/>
          </a:p>
          <a:p>
            <a:pPr marL="342900" indent="-342900">
              <a:buAutoNum type="arabicPeriod"/>
            </a:pPr>
            <a:r>
              <a:rPr lang="ko-KR" altLang="en-US" sz="2000" dirty="0" smtClean="0"/>
              <a:t>디버깅 </a:t>
            </a:r>
            <a:r>
              <a:rPr lang="en-US" altLang="ko-KR" sz="2000" dirty="0" smtClean="0"/>
              <a:t>= F5</a:t>
            </a:r>
          </a:p>
          <a:p>
            <a:pPr marL="342900" indent="-342900">
              <a:buAutoNum type="arabicPeriod"/>
            </a:pPr>
            <a:endParaRPr lang="en-US" altLang="ko-KR" sz="2000" dirty="0" smtClean="0"/>
          </a:p>
          <a:p>
            <a:pPr marL="342900" indent="-342900">
              <a:buAutoNum type="arabicPeriod"/>
            </a:pPr>
            <a:r>
              <a:rPr lang="ko-KR" altLang="en-US" sz="2000" dirty="0" smtClean="0"/>
              <a:t>내가 짠 코드는 너무 더러워</a:t>
            </a:r>
            <a:r>
              <a:rPr lang="en-US" altLang="ko-KR" sz="2000" dirty="0" smtClean="0"/>
              <a:t>!</a:t>
            </a:r>
          </a:p>
          <a:p>
            <a:pPr marL="342900" indent="-342900">
              <a:buAutoNum type="arabicPeriod"/>
            </a:pP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4. </a:t>
            </a:r>
            <a:r>
              <a:rPr lang="ko-KR" altLang="en-US" sz="2800" b="1" dirty="0" smtClean="0"/>
              <a:t>깔끔한 코드 작성하기 노하우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4.2. </a:t>
            </a:r>
            <a:r>
              <a:rPr lang="ko-KR" altLang="en-US" dirty="0" smtClean="0"/>
              <a:t>연속된 대입 코드는 탭 키로 띄워라</a:t>
            </a:r>
            <a:endParaRPr lang="ko-KR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429132"/>
            <a:ext cx="5848350" cy="1390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143116"/>
            <a:ext cx="5124450" cy="13144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8" name="아래쪽 화살표 7"/>
          <p:cNvSpPr/>
          <p:nvPr/>
        </p:nvSpPr>
        <p:spPr>
          <a:xfrm>
            <a:off x="3929058" y="3571876"/>
            <a:ext cx="428628" cy="78581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5457825" cy="26955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4. </a:t>
            </a:r>
            <a:r>
              <a:rPr lang="ko-KR" altLang="en-US" sz="2800" b="1" dirty="0" smtClean="0"/>
              <a:t>깔끔한 코드 작성하기 노하우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4.3. </a:t>
            </a:r>
            <a:r>
              <a:rPr lang="ko-KR" altLang="en-US" dirty="0" smtClean="0"/>
              <a:t>주석을 꾸미지 마라</a:t>
            </a:r>
            <a:endParaRPr lang="ko-KR" alt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57675" y="4314825"/>
            <a:ext cx="4886325" cy="25431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8" name="아래쪽 화살표 7"/>
          <p:cNvSpPr/>
          <p:nvPr/>
        </p:nvSpPr>
        <p:spPr>
          <a:xfrm rot="17929415">
            <a:off x="4813187" y="3701779"/>
            <a:ext cx="500433" cy="117256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714480" y="392906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altLang="ko-KR" sz="2400" dirty="0" smtClean="0"/>
              <a:t>Microsoft ASP.NET MVP</a:t>
            </a:r>
          </a:p>
          <a:p>
            <a:pPr algn="r"/>
            <a:r>
              <a:rPr lang="ko-KR" altLang="en-US" sz="2400" dirty="0" smtClean="0"/>
              <a:t>엄준일</a:t>
            </a:r>
            <a:endParaRPr lang="en-US" altLang="ko-KR" sz="2400" dirty="0" smtClean="0"/>
          </a:p>
          <a:p>
            <a:pPr algn="r"/>
            <a:r>
              <a:rPr lang="en-US" altLang="ko-KR" sz="2400" dirty="0" smtClean="0"/>
              <a:t>http://blog.powerumc.kr</a:t>
            </a:r>
            <a:endParaRPr lang="ko-KR" altLang="en-US" sz="2400" dirty="0"/>
          </a:p>
        </p:txBody>
      </p:sp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pic>
        <p:nvPicPr>
          <p:cNvPr id="1027" name="Picture 3" descr="VS08_h_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4806950" cy="622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제목 5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ko-KR" sz="5400" b="1" dirty="0" smtClean="0">
                <a:solidFill>
                  <a:srgbClr val="C00000"/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Thank you !!!</a:t>
            </a:r>
            <a:endParaRPr lang="ko-KR" altLang="en-US" sz="5400" b="1" dirty="0">
              <a:solidFill>
                <a:srgbClr val="C00000"/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Chapter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ko-KR" altLang="en-US" dirty="0" smtClean="0"/>
              <a:t>주석 잘 달기</a:t>
            </a: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r>
              <a:rPr lang="ko-KR" altLang="en-US" dirty="0" smtClean="0"/>
              <a:t>편리한 툴 기능</a:t>
            </a: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r>
              <a:rPr lang="ko-KR" altLang="en-US" dirty="0" smtClean="0"/>
              <a:t>강력한 디버깅</a:t>
            </a: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r>
              <a:rPr lang="ko-KR" altLang="en-US" dirty="0" smtClean="0"/>
              <a:t>깔끔한 코드 작성하기 노하우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pic>
        <p:nvPicPr>
          <p:cNvPr id="1027" name="Picture 3" descr="VS08_h_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4806950" cy="622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214546" y="2643182"/>
            <a:ext cx="5072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/>
              <a:t>1. </a:t>
            </a:r>
            <a:r>
              <a:rPr lang="ko-KR" altLang="en-US" sz="4400" b="1" dirty="0" smtClean="0"/>
              <a:t>주석 잘 달기</a:t>
            </a:r>
            <a:endParaRPr lang="ko-KR" altLang="en-US" sz="4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1. </a:t>
            </a:r>
            <a:r>
              <a:rPr lang="ko-KR" altLang="en-US" sz="2800" b="1" dirty="0" smtClean="0"/>
              <a:t>주석을 잘 달수록 보기 쉬운 코드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dirty="0" smtClean="0"/>
              <a:t> &lt;summary&gt; - </a:t>
            </a:r>
            <a:r>
              <a:rPr lang="ko-KR" altLang="en-US" dirty="0" smtClean="0"/>
              <a:t>개체에 대한 요약</a:t>
            </a: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r>
              <a:rPr lang="en-US" altLang="ko-KR" dirty="0" smtClean="0"/>
              <a:t>&lt;</a:t>
            </a:r>
            <a:r>
              <a:rPr lang="en-US" altLang="ko-KR" dirty="0" err="1" smtClean="0"/>
              <a:t>param</a:t>
            </a:r>
            <a:r>
              <a:rPr lang="en-US" altLang="ko-KR" dirty="0" smtClean="0"/>
              <a:t>&gt; / &lt;return&gt; - </a:t>
            </a:r>
            <a:r>
              <a:rPr lang="ko-KR" altLang="en-US" dirty="0" err="1" smtClean="0"/>
              <a:t>파라메터와</a:t>
            </a:r>
            <a:r>
              <a:rPr lang="ko-KR" altLang="en-US" dirty="0" smtClean="0"/>
              <a:t> 리턴</a:t>
            </a:r>
            <a:r>
              <a:rPr lang="en-US" altLang="ko-KR" dirty="0" smtClean="0"/>
              <a:t> </a:t>
            </a:r>
            <a:r>
              <a:rPr lang="ko-KR" altLang="en-US" dirty="0" smtClean="0"/>
              <a:t>값의 요약</a:t>
            </a: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r>
              <a:rPr lang="en-US" altLang="ko-KR" dirty="0" smtClean="0"/>
              <a:t>&lt;see&gt; / &lt;</a:t>
            </a:r>
            <a:r>
              <a:rPr lang="en-US" altLang="ko-KR" dirty="0" err="1" smtClean="0"/>
              <a:t>seealso</a:t>
            </a:r>
            <a:r>
              <a:rPr lang="en-US" altLang="ko-KR" dirty="0" smtClean="0"/>
              <a:t>&gt; - </a:t>
            </a:r>
            <a:r>
              <a:rPr lang="ko-KR" altLang="en-US" dirty="0" smtClean="0"/>
              <a:t>구성요소에 참조 요약</a:t>
            </a: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r>
              <a:rPr lang="en-US" altLang="ko-KR" dirty="0" smtClean="0"/>
              <a:t>&lt;exception&gt; - </a:t>
            </a:r>
            <a:r>
              <a:rPr lang="ko-KR" altLang="en-US" dirty="0" smtClean="0"/>
              <a:t>예외 정보 요약</a:t>
            </a: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r>
              <a:rPr lang="en-US" altLang="ko-KR" dirty="0" smtClean="0"/>
              <a:t>&lt;remarks&gt; - </a:t>
            </a:r>
            <a:r>
              <a:rPr lang="ko-KR" altLang="en-US" dirty="0" smtClean="0"/>
              <a:t>개체의 추가 정보</a:t>
            </a: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r>
              <a:rPr lang="en-US" altLang="ko-KR" dirty="0" smtClean="0"/>
              <a:t>// TODO: - </a:t>
            </a:r>
            <a:r>
              <a:rPr lang="ko-KR" altLang="en-US" dirty="0" err="1" smtClean="0"/>
              <a:t>한줄</a:t>
            </a:r>
            <a:r>
              <a:rPr lang="ko-KR" altLang="en-US" dirty="0" smtClean="0"/>
              <a:t> 주석</a:t>
            </a: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endParaRPr lang="en-US" altLang="ko-KR" dirty="0" smtClean="0"/>
          </a:p>
          <a:p>
            <a:pPr marL="342900" indent="-342900">
              <a:buFont typeface="+mj-lt"/>
              <a:buAutoNum type="arabicPeriod"/>
            </a:pPr>
            <a:r>
              <a:rPr lang="en-US" altLang="ko-KR" dirty="0" smtClean="0"/>
              <a:t>#region ~ #</a:t>
            </a:r>
            <a:r>
              <a:rPr lang="en-US" altLang="ko-KR" dirty="0" err="1" smtClean="0"/>
              <a:t>endregion</a:t>
            </a:r>
            <a:r>
              <a:rPr lang="en-US" altLang="ko-KR" dirty="0" smtClean="0"/>
              <a:t> – </a:t>
            </a:r>
            <a:r>
              <a:rPr lang="ko-KR" altLang="en-US" dirty="0" smtClean="0"/>
              <a:t>코드를 </a:t>
            </a:r>
            <a:r>
              <a:rPr lang="ko-KR" altLang="en-US" dirty="0" err="1" smtClean="0"/>
              <a:t>구룹화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1. </a:t>
            </a:r>
            <a:r>
              <a:rPr lang="ko-KR" altLang="en-US" sz="2800" b="1" dirty="0" smtClean="0"/>
              <a:t>주석을 잘 달수록 보기 쉬운 코드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 smtClean="0"/>
              <a:t>Sandcastle - Version 2.4.10520</a:t>
            </a:r>
          </a:p>
          <a:p>
            <a:pPr marL="342900" indent="-342900"/>
            <a:endParaRPr lang="en-US" altLang="ko-KR" b="1" dirty="0" smtClean="0"/>
          </a:p>
          <a:p>
            <a:pPr marL="342900" indent="-342900"/>
            <a:r>
              <a:rPr lang="ko-KR" altLang="en-US" dirty="0" smtClean="0"/>
              <a:t>다운로드 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3"/>
              </a:rPr>
              <a:t>http://www.microsoft.com/downloads/details.aspx?FamilyId=E82EA71D-DA89-42EE-A715-696E3A4873B2&amp;displaylang=en</a:t>
            </a:r>
            <a:endParaRPr lang="en-US" altLang="ko-KR" dirty="0" smtClean="0"/>
          </a:p>
          <a:p>
            <a:pPr marL="342900" indent="-342900"/>
            <a:endParaRPr lang="en-US" altLang="ko-KR" dirty="0" smtClean="0"/>
          </a:p>
          <a:p>
            <a:pPr marL="342900" indent="-342900"/>
            <a:endParaRPr lang="ko-KR" alt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286124"/>
            <a:ext cx="4143404" cy="293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pic>
        <p:nvPicPr>
          <p:cNvPr id="1027" name="Picture 3" descr="VS08_h_rg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4806950" cy="622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2214546" y="2643182"/>
            <a:ext cx="5072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/>
              <a:t>2. </a:t>
            </a:r>
            <a:r>
              <a:rPr lang="ko-KR" altLang="en-US" sz="4400" b="1" dirty="0" smtClean="0"/>
              <a:t>편리한 툴 기능</a:t>
            </a:r>
            <a:endParaRPr lang="ko-KR" altLang="en-US" sz="4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2. </a:t>
            </a:r>
            <a:r>
              <a:rPr lang="ko-KR" altLang="en-US" sz="2800" b="1" dirty="0" smtClean="0"/>
              <a:t>편리한 툴 기능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2.1. </a:t>
            </a:r>
            <a:r>
              <a:rPr lang="ko-KR" altLang="en-US" dirty="0" smtClean="0"/>
              <a:t>사용자 작업 목록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357430"/>
            <a:ext cx="56007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saic_whitepaper-ms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53062"/>
            <a:ext cx="9144000" cy="14049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78579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2. </a:t>
            </a:r>
            <a:r>
              <a:rPr lang="ko-KR" altLang="en-US" sz="2800" b="1" dirty="0" smtClean="0"/>
              <a:t>편리한 툴 기능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192" y="1643050"/>
            <a:ext cx="778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ko-KR" dirty="0" smtClean="0"/>
              <a:t>2.2. </a:t>
            </a:r>
            <a:r>
              <a:rPr lang="ko-KR" altLang="en-US" dirty="0" smtClean="0"/>
              <a:t>문서 개요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85992"/>
            <a:ext cx="28765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285992"/>
            <a:ext cx="28765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7925" y="3214686"/>
            <a:ext cx="28860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 rot="1645202">
            <a:off x="1061921" y="2575539"/>
            <a:ext cx="231591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Web Form</a:t>
            </a:r>
            <a:endParaRPr lang="ko-KR" alt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1412346">
            <a:off x="4166100" y="2494441"/>
            <a:ext cx="2315918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Windows Form</a:t>
            </a:r>
            <a:endParaRPr lang="ko-KR" alt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1884207">
            <a:off x="7956261" y="3400502"/>
            <a:ext cx="1134515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WPF</a:t>
            </a:r>
            <a:endParaRPr lang="ko-KR" alt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313</Words>
  <Application>Microsoft Office PowerPoint</Application>
  <PresentationFormat>화면 슬라이드 쇼(4:3)</PresentationFormat>
  <Paragraphs>74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Office 테마</vt:lpstr>
      <vt:lpstr>Visual Studio 활용 팁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Thank you !!!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Windows 사용자</cp:lastModifiedBy>
  <cp:revision>21</cp:revision>
  <dcterms:created xsi:type="dcterms:W3CDTF">2006-10-05T04:04:58Z</dcterms:created>
  <dcterms:modified xsi:type="dcterms:W3CDTF">2008-06-22T10:12:14Z</dcterms:modified>
</cp:coreProperties>
</file>